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rance3-regions.francetvinfo.fr/paris-ile-de-france/yvelines/braconnage-reserve-thoiry-rhinoceros-blanc-abattu-1209553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ympa-sympa.com/admiration-cest-curieux/13-mythes-sur-les-animaux-auxquels-nous-croyons-encore-42260/" TargetMode="External"/><Relationship Id="rId2" Type="http://schemas.openxmlformats.org/officeDocument/2006/relationships/hyperlink" Target="https://www.facebook.com/sympasympacom/videos/696823163860798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95400" y="1149927"/>
            <a:ext cx="9601200" cy="2147455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4800" dirty="0" smtClean="0">
                <a:latin typeface="Baskerville Old Face" panose="02020602080505020303" pitchFamily="18" charset="0"/>
              </a:rPr>
              <a:t>LA CLOCHETTE: </a:t>
            </a:r>
            <a:endParaRPr lang="en-US" sz="4800" dirty="0">
              <a:latin typeface="Baskerville Old Face" panose="02020602080505020303" pitchFamily="18" charset="0"/>
            </a:endParaRPr>
          </a:p>
          <a:p>
            <a:pPr algn="just"/>
            <a:r>
              <a:rPr lang="en-US" sz="4800" dirty="0" smtClean="0">
                <a:latin typeface="Baskerville Old Face" panose="02020602080505020303" pitchFamily="18" charset="0"/>
              </a:rPr>
              <a:t>Use the phrase </a:t>
            </a:r>
            <a:r>
              <a:rPr lang="en-US" sz="4800" b="1" u="sng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“Je </a:t>
            </a:r>
            <a:r>
              <a:rPr lang="en-US" sz="4800" b="1" u="sng" dirty="0" err="1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vais</a:t>
            </a:r>
            <a:r>
              <a:rPr lang="en-US" sz="4800" b="1" u="sng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”</a:t>
            </a:r>
            <a:r>
              <a:rPr lang="en-US" sz="4800" dirty="0" smtClean="0">
                <a:latin typeface="Baskerville Old Face" panose="02020602080505020303" pitchFamily="18" charset="0"/>
              </a:rPr>
              <a:t> (I’m going) to respond to the prompt below.  If you need vocab help, please ask before we start the discussion </a:t>
            </a:r>
            <a:r>
              <a:rPr lang="en-US" sz="4800" dirty="0" smtClean="0">
                <a:latin typeface="Baskerville Old Face" panose="02020602080505020303" pitchFamily="18" charset="0"/>
                <a:sym typeface="Wingdings" panose="05000000000000000000" pitchFamily="2" charset="2"/>
              </a:rPr>
              <a:t></a:t>
            </a:r>
            <a:endParaRPr lang="en-US" sz="4800" dirty="0" smtClean="0">
              <a:latin typeface="Baskerville Old Face" panose="02020602080505020303" pitchFamily="18" charset="0"/>
            </a:endParaRPr>
          </a:p>
        </p:txBody>
      </p:sp>
      <p:sp>
        <p:nvSpPr>
          <p:cNvPr id="7" name="Subtitle 1"/>
          <p:cNvSpPr txBox="1">
            <a:spLocks/>
          </p:cNvSpPr>
          <p:nvPr/>
        </p:nvSpPr>
        <p:spPr>
          <a:xfrm>
            <a:off x="1295400" y="3297382"/>
            <a:ext cx="9601200" cy="24301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800" dirty="0" smtClean="0">
                <a:latin typeface="Baskerville Old Face" panose="02020602080505020303" pitchFamily="18" charset="0"/>
              </a:rPr>
              <a:t>Qu’est-ce que tu vas faire pendant les vacances de printemps ?  Où est-ce que tu vas aller? </a:t>
            </a:r>
            <a:r>
              <a:rPr lang="fr-FR" sz="4800" dirty="0" smtClean="0">
                <a:latin typeface="Baskerville Old Face" panose="02020602080505020303" pitchFamily="18" charset="0"/>
              </a:rPr>
              <a:t>Qui vas-tu voir?</a:t>
            </a:r>
            <a:endParaRPr lang="fr-FR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433945" y="1413164"/>
            <a:ext cx="9601200" cy="4281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500" dirty="0" smtClean="0">
                <a:latin typeface="Baskerville Old Face" panose="02020602080505020303" pitchFamily="18" charset="0"/>
              </a:rPr>
              <a:t>il va / elle va / </a:t>
            </a:r>
            <a:r>
              <a:rPr lang="fr-FR" sz="6500" dirty="0" smtClean="0">
                <a:latin typeface="Baskerville Old Face" panose="02020602080505020303" pitchFamily="18" charset="0"/>
              </a:rPr>
              <a:t>on va</a:t>
            </a:r>
          </a:p>
          <a:p>
            <a:r>
              <a:rPr lang="fr-FR" sz="6500" dirty="0" smtClean="0">
                <a:latin typeface="Baskerville Old Face" panose="02020602080505020303" pitchFamily="18" charset="0"/>
              </a:rPr>
              <a:t>ils vont / elles vont</a:t>
            </a:r>
          </a:p>
          <a:p>
            <a:endParaRPr lang="fr-FR" sz="4800" dirty="0" smtClean="0">
              <a:latin typeface="Baskerville Old Face" panose="02020602080505020303" pitchFamily="18" charset="0"/>
            </a:endParaRPr>
          </a:p>
          <a:p>
            <a:r>
              <a:rPr lang="fr-FR" sz="4800" dirty="0" smtClean="0">
                <a:latin typeface="Baskerville Old Face" panose="02020602080505020303" pitchFamily="18" charset="0"/>
              </a:rPr>
              <a:t>Write a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paragraph</a:t>
            </a:r>
            <a:r>
              <a:rPr lang="fr-FR" sz="4800" dirty="0" smtClean="0">
                <a:latin typeface="Baskerville Old Face" panose="02020602080505020303" pitchFamily="18" charset="0"/>
              </a:rPr>
              <a:t> about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what</a:t>
            </a:r>
            <a:r>
              <a:rPr lang="fr-FR" sz="4800" dirty="0" smtClean="0">
                <a:latin typeface="Baskerville Old Face" panose="02020602080505020303" pitchFamily="18" charset="0"/>
              </a:rPr>
              <a:t>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your</a:t>
            </a:r>
            <a:r>
              <a:rPr lang="fr-FR" sz="4800" dirty="0" smtClean="0">
                <a:latin typeface="Baskerville Old Face" panose="02020602080505020303" pitchFamily="18" charset="0"/>
              </a:rPr>
              <a:t>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classmates</a:t>
            </a:r>
            <a:r>
              <a:rPr lang="fr-FR" sz="4800" dirty="0" smtClean="0">
                <a:latin typeface="Baskerville Old Face" panose="02020602080505020303" pitchFamily="18" charset="0"/>
              </a:rPr>
              <a:t> are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going</a:t>
            </a:r>
            <a:r>
              <a:rPr lang="fr-FR" sz="4800" dirty="0" smtClean="0">
                <a:latin typeface="Baskerville Old Face" panose="02020602080505020303" pitchFamily="18" charset="0"/>
              </a:rPr>
              <a:t> to do « pendant les vacances de printemps »</a:t>
            </a:r>
            <a:r>
              <a:rPr lang="fr-FR" sz="4800" dirty="0" smtClean="0">
                <a:latin typeface="Baskerville Old Face" panose="02020602080505020303" pitchFamily="18" charset="0"/>
              </a:rPr>
              <a:t> </a:t>
            </a:r>
            <a:endParaRPr lang="fr-FR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13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http://s1.lprs1.fr/images/2017/03/08/6742956_soc-rhinoceros-braconnage-cor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508" y="-449"/>
            <a:ext cx="7014831" cy="682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1"/>
          <p:cNvSpPr txBox="1">
            <a:spLocks/>
          </p:cNvSpPr>
          <p:nvPr/>
        </p:nvSpPr>
        <p:spPr>
          <a:xfrm>
            <a:off x="7917614" y="5935328"/>
            <a:ext cx="4385222" cy="932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latin typeface="Baskerville Old Face" panose="02020602080505020303" pitchFamily="18" charset="0"/>
                <a:hlinkClick r:id="rId3"/>
              </a:rPr>
              <a:t>Reportage </a:t>
            </a:r>
            <a:r>
              <a:rPr lang="en-US" sz="4800" dirty="0" err="1" smtClean="0">
                <a:latin typeface="Baskerville Old Face" panose="02020602080505020303" pitchFamily="18" charset="0"/>
                <a:hlinkClick r:id="rId3"/>
              </a:rPr>
              <a:t>Vidéo</a:t>
            </a:r>
            <a:endParaRPr lang="en-US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400" y="1238637"/>
            <a:ext cx="9601200" cy="435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800" dirty="0" smtClean="0">
                <a:latin typeface="Baskerville Old Face" panose="02020602080505020303" pitchFamily="18" charset="0"/>
                <a:hlinkClick r:id="rId2"/>
              </a:rPr>
              <a:t>Qui court le plus vite?</a:t>
            </a:r>
            <a:endParaRPr lang="fr-FR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r>
              <a:rPr lang="fr-FR" sz="4800" dirty="0" smtClean="0">
                <a:latin typeface="Baskerville Old Face" panose="02020602080505020303" pitchFamily="18" charset="0"/>
                <a:hlinkClick r:id="rId3"/>
              </a:rPr>
              <a:t>Mythes sur les animaux</a:t>
            </a:r>
            <a:endParaRPr lang="fr-FR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2680</TotalTime>
  <Words>94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Baskerville Old Face</vt:lpstr>
      <vt:lpstr>Franklin Gothic Book</vt:lpstr>
      <vt:lpstr>Wingdings</vt:lpstr>
      <vt:lpstr>Crop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13</cp:revision>
  <dcterms:created xsi:type="dcterms:W3CDTF">2017-04-03T16:32:18Z</dcterms:created>
  <dcterms:modified xsi:type="dcterms:W3CDTF">2017-04-13T12:51:35Z</dcterms:modified>
</cp:coreProperties>
</file>